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1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5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5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8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2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7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2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19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2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5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C4A88-2E6D-42E5-93D4-4F68B9B811DB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8898-48A8-4D61-8615-72090B3F0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5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Storyboard: Basic Battle Simulator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PROG1400 Assignment </a:t>
            </a:r>
            <a:r>
              <a:rPr lang="en-US" dirty="0" smtClean="0"/>
              <a:t>#4</a:t>
            </a:r>
            <a:endParaRPr lang="en-US" dirty="0" smtClean="0"/>
          </a:p>
          <a:p>
            <a:r>
              <a:rPr lang="en-US" dirty="0" smtClean="0"/>
              <a:t>William Matheson :: W0229152</a:t>
            </a:r>
          </a:p>
          <a:p>
            <a:r>
              <a:rPr lang="en-US" dirty="0" smtClean="0"/>
              <a:t>Due: </a:t>
            </a:r>
            <a:r>
              <a:rPr lang="en-US" dirty="0" smtClean="0"/>
              <a:t>April 2</a:t>
            </a:r>
            <a:r>
              <a:rPr lang="en-US" baseline="30000" dirty="0" smtClean="0"/>
              <a:t>nd</a:t>
            </a:r>
            <a:r>
              <a:rPr lang="en-US" dirty="0" smtClean="0"/>
              <a:t>, </a:t>
            </a:r>
            <a:r>
              <a:rPr lang="en-US" dirty="0" smtClean="0"/>
              <a:t>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11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Opens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\\Client\J$\NSCC\PROG1400\Assignment #3 - D and D\screencaps\1-open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1447800"/>
            <a:ext cx="6734175" cy="511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96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05000"/>
            <a:ext cx="411480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49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\\Client\J$\NSCC\PROG1400\Assignment #3 - D and D\screencaps\3-equipm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514600"/>
            <a:ext cx="374332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6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Battle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\\Client\J$\NSCC\PROG1400\Assignment #3 - D and D\screencaps\4-batt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1444752"/>
            <a:ext cx="6734175" cy="511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44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Real War, Nobody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\\Client\J$\NSCC\PROG1400\Assignment #3 - D and D\screencaps\5-nobodywi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08" y="1444752"/>
            <a:ext cx="6734175" cy="511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28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33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Storyboard: Basic Battle Simulator</vt:lpstr>
      <vt:lpstr>Program Opens</vt:lpstr>
      <vt:lpstr>Select Player</vt:lpstr>
      <vt:lpstr>Select Equipment</vt:lpstr>
      <vt:lpstr>Start Battle</vt:lpstr>
      <vt:lpstr>Like Real War, Nobody Wins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Storyboard: Basic Battle Simulator</dc:title>
  <dc:creator>%username%</dc:creator>
  <cp:lastModifiedBy>%username%</cp:lastModifiedBy>
  <cp:revision>4</cp:revision>
  <dcterms:created xsi:type="dcterms:W3CDTF">2012-03-02T19:30:05Z</dcterms:created>
  <dcterms:modified xsi:type="dcterms:W3CDTF">2012-04-02T15:50:45Z</dcterms:modified>
</cp:coreProperties>
</file>